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89228" autoAdjust="0"/>
  </p:normalViewPr>
  <p:slideViewPr>
    <p:cSldViewPr>
      <p:cViewPr>
        <p:scale>
          <a:sx n="66" d="100"/>
          <a:sy n="6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5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19/01/2015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772816"/>
            <a:ext cx="910850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Prepare to Build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600" dirty="0" smtClean="0"/>
              <a:t>Module </a:t>
            </a:r>
            <a:r>
              <a:rPr lang="en-CA" sz="3600" dirty="0" smtClean="0"/>
              <a:t>3</a:t>
            </a:r>
            <a:r>
              <a:rPr lang="en-CA" sz="3600" dirty="0"/>
              <a:t>: </a:t>
            </a:r>
            <a:r>
              <a:rPr lang="en-CA" sz="3600" dirty="0" smtClean="0"/>
              <a:t>Scenarios, </a:t>
            </a:r>
            <a:r>
              <a:rPr lang="en-CA" sz="3600" dirty="0"/>
              <a:t>Time Structure and Rotations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697" y="3645024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Learning Event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653136"/>
            <a:ext cx="58326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/>
              <a:t>Conference Call Info:  1-866-365-4409</a:t>
            </a:r>
          </a:p>
          <a:p>
            <a:pPr algn="ctr"/>
            <a:r>
              <a:rPr lang="en-CA" sz="2400" b="1" dirty="0"/>
              <a:t>Access Code:  984-2401#</a:t>
            </a:r>
          </a:p>
          <a:p>
            <a:pPr algn="ctr"/>
            <a:r>
              <a:rPr lang="en-CA" sz="2400" b="1" dirty="0"/>
              <a:t>*6 to mute your phone, *7 to unmute</a:t>
            </a:r>
          </a:p>
          <a:p>
            <a:pPr algn="ctr"/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400" dirty="0"/>
              <a:t>Agenda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cap="all" dirty="0" smtClean="0"/>
              <a:t>Updates</a:t>
            </a:r>
          </a:p>
          <a:p>
            <a:r>
              <a:rPr lang="en-CA" b="1" cap="all" dirty="0" smtClean="0"/>
              <a:t>Scenarios</a:t>
            </a:r>
            <a:r>
              <a:rPr lang="en-CA" b="1" cap="all" dirty="0"/>
              <a:t>	</a:t>
            </a:r>
            <a:endParaRPr lang="en-US" b="1" cap="all" dirty="0"/>
          </a:p>
          <a:p>
            <a:pPr lvl="1"/>
            <a:r>
              <a:rPr lang="en-CA" dirty="0"/>
              <a:t>Creating Scenarios	</a:t>
            </a:r>
            <a:endParaRPr lang="en-US" dirty="0"/>
          </a:p>
          <a:p>
            <a:pPr marL="685800" lvl="1"/>
            <a:r>
              <a:rPr lang="en-CA" dirty="0"/>
              <a:t>Scenario Preferences – Scenario </a:t>
            </a:r>
            <a:r>
              <a:rPr lang="en-CA" dirty="0" smtClean="0"/>
              <a:t>Basic; Scenario Advanced and Scenario School</a:t>
            </a:r>
            <a:r>
              <a:rPr lang="en-CA" dirty="0"/>
              <a:t>	</a:t>
            </a:r>
            <a:endParaRPr lang="en-US" dirty="0"/>
          </a:p>
          <a:p>
            <a:pPr marL="685800" lvl="1"/>
            <a:r>
              <a:rPr lang="en-CA" dirty="0"/>
              <a:t>Terms	</a:t>
            </a:r>
            <a:endParaRPr lang="en-US" dirty="0"/>
          </a:p>
          <a:p>
            <a:pPr marL="685800" lvl="1"/>
            <a:r>
              <a:rPr lang="en-CA" dirty="0"/>
              <a:t>Days	</a:t>
            </a:r>
            <a:endParaRPr lang="en-US" dirty="0"/>
          </a:p>
          <a:p>
            <a:pPr marL="685800" lvl="1"/>
            <a:r>
              <a:rPr lang="en-CA" dirty="0"/>
              <a:t>Periods	</a:t>
            </a:r>
          </a:p>
          <a:p>
            <a:pPr marL="685800" lvl="1"/>
            <a:r>
              <a:rPr lang="en-CA" dirty="0"/>
              <a:t>Rotations	</a:t>
            </a:r>
            <a:endParaRPr lang="en-US" dirty="0"/>
          </a:p>
          <a:p>
            <a:pPr marL="685800" lvl="1"/>
            <a:r>
              <a:rPr lang="en-CA" dirty="0"/>
              <a:t>Bell Schedules	</a:t>
            </a:r>
            <a:endParaRPr lang="en-US" dirty="0"/>
          </a:p>
          <a:p>
            <a:r>
              <a:rPr lang="en-CA" b="1" cap="all" dirty="0"/>
              <a:t>Patterns and Pattern Sets	</a:t>
            </a:r>
            <a:endParaRPr lang="en-US" b="1" cap="all" dirty="0"/>
          </a:p>
          <a:p>
            <a:pPr marL="685800" lvl="1"/>
            <a:r>
              <a:rPr lang="en-CA" dirty="0"/>
              <a:t>Pattern Library	</a:t>
            </a:r>
            <a:endParaRPr lang="en-US" dirty="0"/>
          </a:p>
          <a:p>
            <a:pPr marL="685800" lvl="1"/>
            <a:r>
              <a:rPr lang="en-CA" dirty="0"/>
              <a:t>Pattern Sets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824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400" dirty="0" smtClean="0"/>
              <a:t>Updates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79296" cy="5400600"/>
          </a:xfrm>
        </p:spPr>
        <p:txBody>
          <a:bodyPr>
            <a:normAutofit/>
          </a:bodyPr>
          <a:lstStyle/>
          <a:p>
            <a:pPr marL="457200" lvl="0" indent="-457200"/>
            <a:r>
              <a:rPr lang="en-CA" sz="2600" dirty="0"/>
              <a:t>ISW </a:t>
            </a:r>
            <a:r>
              <a:rPr lang="en-CA" sz="2600" dirty="0" smtClean="0"/>
              <a:t>scheduling </a:t>
            </a:r>
            <a:r>
              <a:rPr lang="en-CA" sz="2600" dirty="0"/>
              <a:t>page</a:t>
            </a:r>
          </a:p>
          <a:p>
            <a:pPr marL="857250" lvl="1" indent="-457200"/>
            <a:r>
              <a:rPr lang="en-CA" sz="2600" dirty="0"/>
              <a:t>Training Videos for Module 3 </a:t>
            </a:r>
            <a:r>
              <a:rPr lang="en-CA" sz="2600" dirty="0" smtClean="0"/>
              <a:t>posted</a:t>
            </a:r>
          </a:p>
          <a:p>
            <a:pPr marL="857250" lvl="1" indent="-457200"/>
            <a:r>
              <a:rPr lang="en-CA" sz="2600" dirty="0" smtClean="0"/>
              <a:t>Work is progressing on posting info. for the remaining Modules - anticipated date is end of Jan.</a:t>
            </a:r>
            <a:endParaRPr lang="en-CA" sz="2600" dirty="0"/>
          </a:p>
          <a:p>
            <a:pPr marL="457200" lvl="0" indent="-457200"/>
            <a:r>
              <a:rPr lang="en-CA" sz="2600" dirty="0" smtClean="0"/>
              <a:t>Enterprise </a:t>
            </a:r>
            <a:r>
              <a:rPr lang="en-CA" sz="2600" dirty="0"/>
              <a:t>course catalogue – Please </a:t>
            </a:r>
            <a:r>
              <a:rPr lang="en-CA" sz="2600" dirty="0" smtClean="0"/>
              <a:t>continue to submit </a:t>
            </a:r>
            <a:r>
              <a:rPr lang="en-CA" sz="2600" dirty="0"/>
              <a:t>Pando </a:t>
            </a:r>
            <a:r>
              <a:rPr lang="en-CA" sz="2600" dirty="0" smtClean="0"/>
              <a:t>tickets, </a:t>
            </a:r>
            <a:r>
              <a:rPr lang="en-CA" sz="2600" dirty="0"/>
              <a:t>with any missing courses</a:t>
            </a:r>
          </a:p>
          <a:p>
            <a:pPr marL="457200" lvl="0" indent="-457200"/>
            <a:r>
              <a:rPr lang="en-CA" sz="2600" dirty="0"/>
              <a:t>Cannot assign a student to a Next School outside of your </a:t>
            </a:r>
            <a:r>
              <a:rPr lang="en-CA" sz="2600" dirty="0" smtClean="0"/>
              <a:t>district – work is continuing on this</a:t>
            </a:r>
          </a:p>
          <a:p>
            <a:pPr marL="457200" lvl="0" indent="-457200"/>
            <a:r>
              <a:rPr lang="en-CA" sz="2600" dirty="0" smtClean="0"/>
              <a:t>Module 2 Ref. Guide is being updated with more information on copying courses</a:t>
            </a:r>
          </a:p>
          <a:p>
            <a:pPr marL="457200" lvl="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Answers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3570</TotalTime>
  <Words>109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MyEducationBC Template MASTER_2014-02</vt:lpstr>
      <vt:lpstr>Prepare to Build  Module 3: Scenarios, Time Structure and Rotations</vt:lpstr>
      <vt:lpstr>Agenda </vt:lpstr>
      <vt:lpstr>Updates </vt:lpstr>
      <vt:lpstr>Questions and Answers</vt:lpstr>
    </vt:vector>
  </TitlesOfParts>
  <Company>Fujitsu America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Overview and Recommendations</dc:title>
  <dc:creator>David Levine</dc:creator>
  <cp:lastModifiedBy>Daniel Bond</cp:lastModifiedBy>
  <cp:revision>36</cp:revision>
  <dcterms:created xsi:type="dcterms:W3CDTF">2015-01-07T21:42:52Z</dcterms:created>
  <dcterms:modified xsi:type="dcterms:W3CDTF">2015-01-20T00:59:22Z</dcterms:modified>
</cp:coreProperties>
</file>