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6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89228" autoAdjust="0"/>
  </p:normalViewPr>
  <p:slideViewPr>
    <p:cSldViewPr>
      <p:cViewPr>
        <p:scale>
          <a:sx n="66" d="100"/>
          <a:sy n="6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-5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DEB8C-6E73-4B5D-8D0E-BB805E25FAFF}" type="datetimeFigureOut">
              <a:rPr lang="en-CA" smtClean="0"/>
              <a:pPr/>
              <a:t>19/01/2015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056C7-94C5-499F-800D-F9DD56FCAF5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73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640960" cy="1393304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26160"/>
            <a:ext cx="7267128" cy="62292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/>
                </a:solidFill>
                <a:latin typeface="Albertus Extra Bol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36512" y="0"/>
            <a:ext cx="9180512" cy="1664804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4316" y="1664804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13822"/>
            <a:ext cx="1008112" cy="48352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" y="524014"/>
            <a:ext cx="3792013" cy="114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4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0848"/>
            <a:ext cx="4040188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5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800"/>
            <a:ext cx="3008313" cy="6700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130622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3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DB899-A4C4-4C39-9B0F-DF3F8E203246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83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1772816"/>
            <a:ext cx="9108504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Prepare to Build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Module </a:t>
            </a:r>
            <a:r>
              <a:rPr lang="en-CA" sz="3600" dirty="0" smtClean="0"/>
              <a:t>3</a:t>
            </a:r>
            <a:r>
              <a:rPr lang="en-CA" sz="3600" dirty="0"/>
              <a:t>: </a:t>
            </a:r>
            <a:r>
              <a:rPr lang="en-CA" sz="3600" dirty="0" smtClean="0"/>
              <a:t>Scenarios, </a:t>
            </a:r>
            <a:r>
              <a:rPr lang="en-CA" sz="3600" dirty="0"/>
              <a:t>Time Structure and Rotations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697" y="3645024"/>
            <a:ext cx="9144000" cy="622920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Learning Event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9672" y="4653136"/>
            <a:ext cx="58326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b="1" dirty="0"/>
              <a:t>Conference Call Info:  1-866-365-4409</a:t>
            </a:r>
          </a:p>
          <a:p>
            <a:pPr algn="ctr"/>
            <a:r>
              <a:rPr lang="en-CA" sz="2400" b="1" dirty="0"/>
              <a:t>Access Code:  984-2401#</a:t>
            </a:r>
          </a:p>
          <a:p>
            <a:pPr algn="ctr"/>
            <a:r>
              <a:rPr lang="en-CA" sz="2400" b="1" dirty="0"/>
              <a:t>*6 to mute your phone, *7 to unmute</a:t>
            </a:r>
          </a:p>
          <a:p>
            <a:pPr algn="ctr"/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74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400" dirty="0"/>
              <a:t>Agenda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b="1" cap="all" dirty="0" smtClean="0"/>
              <a:t>Updates</a:t>
            </a:r>
          </a:p>
          <a:p>
            <a:r>
              <a:rPr lang="en-CA" b="1" cap="all" dirty="0" smtClean="0"/>
              <a:t>Scenarios</a:t>
            </a:r>
            <a:r>
              <a:rPr lang="en-CA" b="1" cap="all" dirty="0"/>
              <a:t>	</a:t>
            </a:r>
            <a:endParaRPr lang="en-US" b="1" cap="all" dirty="0"/>
          </a:p>
          <a:p>
            <a:pPr lvl="1"/>
            <a:r>
              <a:rPr lang="en-CA" dirty="0"/>
              <a:t>Creating Scenarios	</a:t>
            </a:r>
            <a:endParaRPr lang="en-US" dirty="0"/>
          </a:p>
          <a:p>
            <a:pPr marL="685800" lvl="1"/>
            <a:r>
              <a:rPr lang="en-CA" dirty="0"/>
              <a:t>Scenario Preferences – Scenario </a:t>
            </a:r>
            <a:r>
              <a:rPr lang="en-CA" dirty="0" smtClean="0"/>
              <a:t>Basic; Scenario Advanced and Scenario School</a:t>
            </a:r>
            <a:r>
              <a:rPr lang="en-CA" dirty="0"/>
              <a:t>	</a:t>
            </a:r>
            <a:endParaRPr lang="en-US" dirty="0"/>
          </a:p>
          <a:p>
            <a:pPr marL="685800" lvl="1"/>
            <a:r>
              <a:rPr lang="en-CA" dirty="0"/>
              <a:t>Terms	</a:t>
            </a:r>
            <a:endParaRPr lang="en-US" dirty="0"/>
          </a:p>
          <a:p>
            <a:pPr marL="685800" lvl="1"/>
            <a:r>
              <a:rPr lang="en-CA" dirty="0"/>
              <a:t>Days	</a:t>
            </a:r>
            <a:endParaRPr lang="en-US" dirty="0"/>
          </a:p>
          <a:p>
            <a:pPr marL="685800" lvl="1"/>
            <a:r>
              <a:rPr lang="en-CA" dirty="0"/>
              <a:t>Periods	</a:t>
            </a:r>
          </a:p>
          <a:p>
            <a:pPr marL="685800" lvl="1"/>
            <a:r>
              <a:rPr lang="en-CA" dirty="0"/>
              <a:t>Rotations	</a:t>
            </a:r>
            <a:endParaRPr lang="en-US" dirty="0"/>
          </a:p>
          <a:p>
            <a:pPr marL="685800" lvl="1"/>
            <a:r>
              <a:rPr lang="en-CA" dirty="0"/>
              <a:t>Bell Schedules	</a:t>
            </a:r>
            <a:endParaRPr lang="en-US" dirty="0"/>
          </a:p>
          <a:p>
            <a:r>
              <a:rPr lang="en-CA" b="1" cap="all" dirty="0"/>
              <a:t>Patterns and Pattern Sets	</a:t>
            </a:r>
            <a:endParaRPr lang="en-US" b="1" cap="all" dirty="0"/>
          </a:p>
          <a:p>
            <a:pPr marL="685800" lvl="1"/>
            <a:r>
              <a:rPr lang="en-CA" dirty="0"/>
              <a:t>Pattern Library	</a:t>
            </a:r>
            <a:endParaRPr lang="en-US" dirty="0"/>
          </a:p>
          <a:p>
            <a:pPr marL="685800" lvl="1"/>
            <a:r>
              <a:rPr lang="en-CA" dirty="0"/>
              <a:t>Pattern Sets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824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400" dirty="0" smtClean="0"/>
              <a:t>Updates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79296" cy="5400600"/>
          </a:xfrm>
        </p:spPr>
        <p:txBody>
          <a:bodyPr>
            <a:normAutofit/>
          </a:bodyPr>
          <a:lstStyle/>
          <a:p>
            <a:pPr marL="457200" lvl="0" indent="-457200"/>
            <a:r>
              <a:rPr lang="en-CA" sz="2600" dirty="0"/>
              <a:t>ISW </a:t>
            </a:r>
            <a:r>
              <a:rPr lang="en-CA" sz="2600" dirty="0" smtClean="0"/>
              <a:t>scheduling </a:t>
            </a:r>
            <a:r>
              <a:rPr lang="en-CA" sz="2600" dirty="0"/>
              <a:t>page</a:t>
            </a:r>
          </a:p>
          <a:p>
            <a:pPr marL="857250" lvl="1" indent="-457200"/>
            <a:r>
              <a:rPr lang="en-CA" sz="2600" dirty="0"/>
              <a:t>Training Videos for Module 3 </a:t>
            </a:r>
            <a:r>
              <a:rPr lang="en-CA" sz="2600" dirty="0" smtClean="0"/>
              <a:t>posted</a:t>
            </a:r>
          </a:p>
          <a:p>
            <a:pPr marL="857250" lvl="1" indent="-457200"/>
            <a:r>
              <a:rPr lang="en-CA" sz="2600" dirty="0" smtClean="0"/>
              <a:t>Work is progressing on posting info. for the remaining Modules - anticipated date is end of Jan.</a:t>
            </a:r>
            <a:endParaRPr lang="en-CA" sz="2600" dirty="0"/>
          </a:p>
          <a:p>
            <a:pPr marL="457200" lvl="0" indent="-457200"/>
            <a:r>
              <a:rPr lang="en-CA" sz="2600" dirty="0" smtClean="0"/>
              <a:t>Enterprise </a:t>
            </a:r>
            <a:r>
              <a:rPr lang="en-CA" sz="2600" dirty="0"/>
              <a:t>course catalogue – Please </a:t>
            </a:r>
            <a:r>
              <a:rPr lang="en-CA" sz="2600" dirty="0" smtClean="0"/>
              <a:t>continue to submit </a:t>
            </a:r>
            <a:r>
              <a:rPr lang="en-CA" sz="2600" dirty="0"/>
              <a:t>Pando </a:t>
            </a:r>
            <a:r>
              <a:rPr lang="en-CA" sz="2600" dirty="0" smtClean="0"/>
              <a:t>tickets, </a:t>
            </a:r>
            <a:r>
              <a:rPr lang="en-CA" sz="2600" dirty="0"/>
              <a:t>with any missing courses</a:t>
            </a:r>
          </a:p>
          <a:p>
            <a:pPr marL="457200" lvl="0" indent="-457200"/>
            <a:r>
              <a:rPr lang="en-CA" sz="2600" dirty="0"/>
              <a:t>Cannot assign a student to a Next School outside of your </a:t>
            </a:r>
            <a:r>
              <a:rPr lang="en-CA" sz="2600" dirty="0" smtClean="0"/>
              <a:t>district – work is continuing on this</a:t>
            </a:r>
          </a:p>
          <a:p>
            <a:pPr marL="457200" lvl="0" indent="-457200"/>
            <a:r>
              <a:rPr lang="en-CA" sz="2600" dirty="0" smtClean="0"/>
              <a:t>Module 2 Ref. Guide is being updated with more information on copying courses</a:t>
            </a:r>
          </a:p>
          <a:p>
            <a:pPr marL="457200" lvl="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86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 and Answers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881188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5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EducationBC Template MASTER_2014-02">
  <a:themeElements>
    <a:clrScheme name="ConnectEdBC_1">
      <a:dk1>
        <a:sysClr val="windowText" lastClr="000000"/>
      </a:dk1>
      <a:lt1>
        <a:sysClr val="window" lastClr="FFFFFF"/>
      </a:lt1>
      <a:dk2>
        <a:srgbClr val="72380D"/>
      </a:dk2>
      <a:lt2>
        <a:srgbClr val="FBF4E5"/>
      </a:lt2>
      <a:accent1>
        <a:srgbClr val="234075"/>
      </a:accent1>
      <a:accent2>
        <a:srgbClr val="E3A82B"/>
      </a:accent2>
      <a:accent3>
        <a:srgbClr val="587BBA"/>
      </a:accent3>
      <a:accent4>
        <a:srgbClr val="B06127"/>
      </a:accent4>
      <a:accent5>
        <a:srgbClr val="7C94BE"/>
      </a:accent5>
      <a:accent6>
        <a:srgbClr val="3A9853"/>
      </a:accent6>
      <a:hlink>
        <a:srgbClr val="2A3A58"/>
      </a:hlink>
      <a:folHlink>
        <a:srgbClr val="0B224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MyEducationBC Template MASTER_2014-02</Template>
  <TotalTime>3570</TotalTime>
  <Words>109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MyEducationBC Template MASTER_2014-02</vt:lpstr>
      <vt:lpstr>Prepare to Build  Module 3: Scenarios, Time Structure and Rotations</vt:lpstr>
      <vt:lpstr>Agenda </vt:lpstr>
      <vt:lpstr>Updates </vt:lpstr>
      <vt:lpstr>Questions and Answers</vt:lpstr>
    </vt:vector>
  </TitlesOfParts>
  <Company>Fujitsu America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Overview and Recommendations</dc:title>
  <dc:creator>David Levine</dc:creator>
  <cp:lastModifiedBy>Daniel Bond</cp:lastModifiedBy>
  <cp:revision>36</cp:revision>
  <dcterms:created xsi:type="dcterms:W3CDTF">2015-01-07T21:42:52Z</dcterms:created>
  <dcterms:modified xsi:type="dcterms:W3CDTF">2015-01-20T00:59:22Z</dcterms:modified>
</cp:coreProperties>
</file>