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6" r:id="rId3"/>
    <p:sldId id="265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228" autoAdjust="0"/>
  </p:normalViewPr>
  <p:slideViewPr>
    <p:cSldViewPr>
      <p:cViewPr>
        <p:scale>
          <a:sx n="66" d="100"/>
          <a:sy n="66" d="100"/>
        </p:scale>
        <p:origin x="-128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10" d="100"/>
          <a:sy n="110" d="100"/>
        </p:scale>
        <p:origin x="-5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DEB8C-6E73-4B5D-8D0E-BB805E25FAFF}" type="datetimeFigureOut">
              <a:rPr lang="en-CA" smtClean="0"/>
              <a:pPr/>
              <a:t>29/01/2015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056C7-94C5-499F-800D-F9DD56FCAF5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7310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056C7-94C5-499F-800D-F9DD56FCAF52}" type="slidenum">
              <a:rPr lang="en-CA" smtClean="0"/>
              <a:pPr/>
              <a:t>1</a:t>
            </a:fld>
            <a:endParaRPr lang="en-C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640960" cy="1393304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1">
                    <a:lumMod val="75000"/>
                  </a:schemeClr>
                </a:solidFill>
                <a:latin typeface="Albertus Extra 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526160"/>
            <a:ext cx="7267128" cy="622920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/>
                </a:solidFill>
                <a:latin typeface="Albertus Extra Bold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36512" y="0"/>
            <a:ext cx="9180512" cy="1664804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-4316" y="1664804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6113822"/>
            <a:ext cx="1008112" cy="483529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2" y="524014"/>
            <a:ext cx="3792013" cy="114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7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03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0768"/>
            <a:ext cx="4038600" cy="4785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43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0848"/>
            <a:ext cx="4040188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60848"/>
            <a:ext cx="4041775" cy="406531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8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70609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5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646040"/>
            <a:ext cx="8229600" cy="1143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5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800"/>
            <a:ext cx="3008313" cy="67002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96752"/>
            <a:ext cx="5111750" cy="49294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6832"/>
            <a:ext cx="3008313" cy="420933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57200" y="130622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DB899-A4C4-4C39-9B0F-DF3F8E203246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908720"/>
          </a:xfrm>
          <a:prstGeom prst="rect">
            <a:avLst/>
          </a:prstGeom>
          <a:gradFill flip="none" rotWithShape="1">
            <a:gsLst>
              <a:gs pos="45000">
                <a:schemeClr val="accent1">
                  <a:lumMod val="60000"/>
                  <a:lumOff val="40000"/>
                </a:schemeClr>
              </a:gs>
              <a:gs pos="0">
                <a:schemeClr val="accent1"/>
              </a:gs>
              <a:gs pos="69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-4316" y="922772"/>
            <a:ext cx="9144000" cy="108012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51000"/>
                  <a:satMod val="130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  <a:lin ang="2700000" scaled="1"/>
            <a:tileRect/>
          </a:gradFill>
          <a:ln/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3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DB899-A4C4-4C39-9B0F-DF3F8E203246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DDAFA-8B82-41B9-9A4A-817966F9335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5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SzPct val="83000"/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496" y="1772816"/>
            <a:ext cx="9108504" cy="1584176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Prepare to Build</a:t>
            </a:r>
            <a:br>
              <a:rPr lang="en-CA" dirty="0" smtClean="0"/>
            </a:br>
            <a:r>
              <a:rPr lang="en-CA" dirty="0" smtClean="0"/>
              <a:t> </a:t>
            </a:r>
            <a:r>
              <a:rPr lang="en-CA" sz="3600" dirty="0" smtClean="0"/>
              <a:t>Module 4: Student Course Requests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1697" y="3645024"/>
            <a:ext cx="9144000" cy="622920"/>
          </a:xfrm>
        </p:spPr>
        <p:txBody>
          <a:bodyPr>
            <a:normAutofit/>
          </a:bodyPr>
          <a:lstStyle/>
          <a:p>
            <a:pPr algn="ctr"/>
            <a:r>
              <a:rPr lang="en-CA" sz="2800" dirty="0" smtClean="0">
                <a:solidFill>
                  <a:schemeClr val="accent2"/>
                </a:solidFill>
              </a:rPr>
              <a:t>Learning Event</a:t>
            </a:r>
            <a:endParaRPr lang="en-US" sz="2800" dirty="0" smtClean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19672" y="4653136"/>
            <a:ext cx="58326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b="1" dirty="0"/>
              <a:t>Conference Call Info:  1-866-365-4409</a:t>
            </a:r>
          </a:p>
          <a:p>
            <a:pPr algn="ctr"/>
            <a:r>
              <a:rPr lang="en-CA" sz="2400" b="1" dirty="0"/>
              <a:t>Access Code:  984-2401#</a:t>
            </a:r>
          </a:p>
          <a:p>
            <a:pPr algn="ctr"/>
            <a:r>
              <a:rPr lang="en-CA" sz="2400" b="1" dirty="0"/>
              <a:t>*6 to mute your phone, *7 to unmute</a:t>
            </a:r>
          </a:p>
          <a:p>
            <a:pPr algn="ctr"/>
            <a:endParaRPr lang="en-CA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74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400" dirty="0" smtClean="0"/>
              <a:t>Updates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579296" cy="5400600"/>
          </a:xfrm>
        </p:spPr>
        <p:txBody>
          <a:bodyPr>
            <a:normAutofit/>
          </a:bodyPr>
          <a:lstStyle/>
          <a:p>
            <a:r>
              <a:rPr lang="en-CA" sz="2600" dirty="0" smtClean="0"/>
              <a:t>Remaining training videos uploaded to Pando: </a:t>
            </a:r>
          </a:p>
          <a:p>
            <a:pPr lvl="1"/>
            <a:r>
              <a:rPr lang="en-CA" sz="1800" dirty="0" smtClean="0"/>
              <a:t>K10001153 – K10001164 (# 54 skipped)</a:t>
            </a:r>
          </a:p>
          <a:p>
            <a:r>
              <a:rPr lang="en-CA" sz="2600" dirty="0" smtClean="0"/>
              <a:t>ISW updated with upcoming scheduling training dates and videos</a:t>
            </a:r>
          </a:p>
          <a:p>
            <a:r>
              <a:rPr lang="en-CA" sz="2600" dirty="0" smtClean="0"/>
              <a:t>Scheduling Training Outline document version 2.6 has been updated with the </a:t>
            </a:r>
            <a:r>
              <a:rPr lang="en-CA" sz="2600" smtClean="0"/>
              <a:t>video Pando numbers and all dates – now on the ISW</a:t>
            </a:r>
            <a:endParaRPr lang="en-CA" sz="2600" dirty="0"/>
          </a:p>
          <a:p>
            <a:r>
              <a:rPr lang="en-CA" sz="2600" dirty="0" smtClean="0"/>
              <a:t>Module </a:t>
            </a:r>
            <a:r>
              <a:rPr lang="en-CA" sz="2600" dirty="0"/>
              <a:t>2 Ref. Guide has been updated with more information on copying courses</a:t>
            </a:r>
          </a:p>
          <a:p>
            <a:r>
              <a:rPr lang="en-CA" sz="2600" dirty="0" smtClean="0"/>
              <a:t>Fix in for assigning </a:t>
            </a:r>
            <a:r>
              <a:rPr lang="en-CA" sz="2600" dirty="0"/>
              <a:t>student to a Next School outside of your </a:t>
            </a:r>
            <a:r>
              <a:rPr lang="en-CA" sz="2600" dirty="0" smtClean="0"/>
              <a:t>district</a:t>
            </a:r>
          </a:p>
          <a:p>
            <a:pPr marL="457200" lvl="0" indent="-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86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5400" dirty="0"/>
              <a:t>Agenda</a:t>
            </a:r>
            <a:r>
              <a:rPr lang="en-CA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CA" dirty="0" smtClean="0"/>
              <a:t>Individual entry of student course requests</a:t>
            </a:r>
          </a:p>
          <a:p>
            <a:pPr>
              <a:lnSpc>
                <a:spcPct val="150000"/>
              </a:lnSpc>
            </a:pPr>
            <a:r>
              <a:rPr lang="en-CA" dirty="0" smtClean="0"/>
              <a:t>Mass entry of student course requests:</a:t>
            </a:r>
          </a:p>
          <a:p>
            <a:pPr lvl="1">
              <a:lnSpc>
                <a:spcPct val="150000"/>
              </a:lnSpc>
            </a:pPr>
            <a:r>
              <a:rPr lang="en-CA" dirty="0"/>
              <a:t>Multi add</a:t>
            </a:r>
          </a:p>
          <a:p>
            <a:pPr lvl="1">
              <a:lnSpc>
                <a:spcPct val="170000"/>
              </a:lnSpc>
            </a:pPr>
            <a:r>
              <a:rPr lang="en-CA" dirty="0"/>
              <a:t>Course Packages</a:t>
            </a:r>
          </a:p>
          <a:p>
            <a:pPr lvl="1">
              <a:lnSpc>
                <a:spcPct val="150000"/>
              </a:lnSpc>
            </a:pPr>
            <a:r>
              <a:rPr lang="en-CA" dirty="0"/>
              <a:t>Batch entry</a:t>
            </a:r>
            <a:endParaRPr lang="en-CA" dirty="0" smtClean="0"/>
          </a:p>
          <a:p>
            <a:pPr>
              <a:lnSpc>
                <a:spcPct val="150000"/>
              </a:lnSpc>
            </a:pPr>
            <a:r>
              <a:rPr lang="en-CA" dirty="0" smtClean="0"/>
              <a:t>Filter Requests/Filter Students</a:t>
            </a:r>
          </a:p>
          <a:p>
            <a:pPr>
              <a:lnSpc>
                <a:spcPct val="150000"/>
              </a:lnSpc>
            </a:pPr>
            <a:r>
              <a:rPr lang="en-CA" dirty="0" smtClean="0"/>
              <a:t>Reports</a:t>
            </a:r>
            <a:br>
              <a:rPr lang="en-CA" dirty="0" smtClean="0"/>
            </a:b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15824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Questions and Answers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881188"/>
            <a:ext cx="3095625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54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EducationBC Template MASTER_2014-02">
  <a:themeElements>
    <a:clrScheme name="ConnectEdBC_1">
      <a:dk1>
        <a:sysClr val="windowText" lastClr="000000"/>
      </a:dk1>
      <a:lt1>
        <a:sysClr val="window" lastClr="FFFFFF"/>
      </a:lt1>
      <a:dk2>
        <a:srgbClr val="72380D"/>
      </a:dk2>
      <a:lt2>
        <a:srgbClr val="FBF4E5"/>
      </a:lt2>
      <a:accent1>
        <a:srgbClr val="234075"/>
      </a:accent1>
      <a:accent2>
        <a:srgbClr val="E3A82B"/>
      </a:accent2>
      <a:accent3>
        <a:srgbClr val="587BBA"/>
      </a:accent3>
      <a:accent4>
        <a:srgbClr val="B06127"/>
      </a:accent4>
      <a:accent5>
        <a:srgbClr val="7C94BE"/>
      </a:accent5>
      <a:accent6>
        <a:srgbClr val="3A9853"/>
      </a:accent6>
      <a:hlink>
        <a:srgbClr val="2A3A58"/>
      </a:hlink>
      <a:folHlink>
        <a:srgbClr val="0B224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MyEducationBC Template MASTER_2014-02</Template>
  <TotalTime>3590</TotalTime>
  <Words>127</Words>
  <Application>Microsoft Office PowerPoint</Application>
  <PresentationFormat>On-screen Show (4:3)</PresentationFormat>
  <Paragraphs>22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MyEducationBC Template MASTER_2014-02</vt:lpstr>
      <vt:lpstr>Prepare to Build  Module 4: Student Course Requests</vt:lpstr>
      <vt:lpstr>Updates </vt:lpstr>
      <vt:lpstr>Agenda </vt:lpstr>
      <vt:lpstr>Questions and Answers</vt:lpstr>
    </vt:vector>
  </TitlesOfParts>
  <Company>Fujitsu America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Scheduling Overview and Recommendations</dc:title>
  <dc:creator>David Levine</dc:creator>
  <cp:lastModifiedBy>David Levine</cp:lastModifiedBy>
  <cp:revision>41</cp:revision>
  <dcterms:created xsi:type="dcterms:W3CDTF">2015-01-07T21:42:52Z</dcterms:created>
  <dcterms:modified xsi:type="dcterms:W3CDTF">2015-01-29T16:29:58Z</dcterms:modified>
</cp:coreProperties>
</file>