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1" r:id="rId4"/>
    <p:sldId id="257" r:id="rId5"/>
    <p:sldId id="262" r:id="rId6"/>
    <p:sldId id="259" r:id="rId7"/>
    <p:sldId id="263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>
      <p:cViewPr>
        <p:scale>
          <a:sx n="66" d="100"/>
          <a:sy n="66" d="100"/>
        </p:scale>
        <p:origin x="-127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13/01/2015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772816"/>
            <a:ext cx="910850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Prepare to Build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Module 2: Course Catalogues, Student and Staff Setup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697" y="3645024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Learning Event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Conference Call Info:  1-866-365-4409</a:t>
            </a:r>
          </a:p>
          <a:p>
            <a:pPr algn="ctr"/>
            <a:r>
              <a:rPr lang="en-CA" sz="2400" b="1" dirty="0"/>
              <a:t>Access Code:  984-2401#</a:t>
            </a:r>
          </a:p>
          <a:p>
            <a:pPr algn="ctr"/>
            <a:r>
              <a:rPr lang="en-CA" sz="2400" b="1" dirty="0"/>
              <a:t>*6 to mute your phone, *7 to unmute</a:t>
            </a:r>
          </a:p>
          <a:p>
            <a:pPr algn="ctr"/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78" y="1916832"/>
            <a:ext cx="910850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Updates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8092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ISW new scheduling page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Training Videos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Enterprise course </a:t>
            </a:r>
            <a:r>
              <a:rPr lang="en-CA" sz="2400" dirty="0" smtClean="0"/>
              <a:t>catalogue</a:t>
            </a:r>
            <a:endParaRPr lang="en-CA" sz="2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 smtClean="0"/>
              <a:t>Cannot assign a student to a Next School outside of your district.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09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78" y="1916832"/>
            <a:ext cx="9108504" cy="648072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Agenda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78092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Creating District Course </a:t>
            </a:r>
            <a:r>
              <a:rPr lang="en-CA" sz="3600" dirty="0" smtClean="0"/>
              <a:t>Catalogues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Course </a:t>
            </a:r>
            <a:r>
              <a:rPr lang="en-CA" sz="3600" dirty="0" smtClean="0"/>
              <a:t>Packages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/>
              <a:t>Schedule </a:t>
            </a:r>
            <a:r>
              <a:rPr lang="en-CA" sz="3600" dirty="0" smtClean="0"/>
              <a:t>Preferences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3600" dirty="0" smtClean="0"/>
              <a:t>School View Tasks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4258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District Course Catalogues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During this first year Districts should rebuild the course catalogues, rather than copying existing forward.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Consideration can be given to which courses to re-create. 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err="1" smtClean="0"/>
              <a:t>MyEd</a:t>
            </a:r>
            <a:r>
              <a:rPr lang="en-CA" sz="2800" dirty="0" smtClean="0"/>
              <a:t> schedules differently than </a:t>
            </a:r>
            <a:r>
              <a:rPr lang="en-CA" sz="2800" dirty="0" err="1" smtClean="0"/>
              <a:t>BCeSIS</a:t>
            </a:r>
            <a:endParaRPr lang="en-CA" sz="2800" dirty="0" smtClean="0"/>
          </a:p>
          <a:p>
            <a:pPr lvl="1"/>
            <a:r>
              <a:rPr lang="en-CA" dirty="0" smtClean="0"/>
              <a:t>Within the Build view, even if a course is defined as Full Year, sections can either be manually scheduled into Semesters OR have the Build engine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District Course Catalogues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This means, for example, courses like MEN--11FY and MEN--11SEM may no longer be required.</a:t>
            </a:r>
          </a:p>
          <a:p>
            <a:r>
              <a:rPr lang="en-CA" sz="2400" dirty="0" smtClean="0"/>
              <a:t>All Students can be given a request for MEN--11. </a:t>
            </a:r>
          </a:p>
          <a:p>
            <a:r>
              <a:rPr lang="en-CA" sz="2400" dirty="0" smtClean="0"/>
              <a:t>Schedulers could then, prior to running the automated Build function, manually schedule a section(s) into a S1 (or S2) term and Period(Day)  </a:t>
            </a:r>
            <a:r>
              <a:rPr lang="en-CA" sz="2400" b="1" dirty="0" smtClean="0"/>
              <a:t>OR</a:t>
            </a:r>
          </a:p>
          <a:p>
            <a:r>
              <a:rPr lang="en-CA" sz="2400" dirty="0" smtClean="0"/>
              <a:t>Create a special Pattern Set, that contains patterns for S1 (or S2).  When the Build function is run, the application will choose how many sections are </a:t>
            </a:r>
            <a:r>
              <a:rPr lang="en-CA" sz="2400" dirty="0" err="1" smtClean="0"/>
              <a:t>Semestered</a:t>
            </a:r>
            <a:r>
              <a:rPr lang="en-CA" sz="2400" dirty="0" smtClean="0"/>
              <a:t> vs FY, along with a Period(Day)</a:t>
            </a:r>
          </a:p>
          <a:p>
            <a:r>
              <a:rPr lang="en-CA" sz="2400" dirty="0"/>
              <a:t>The Load engine will place students into either FY or Sem. sections, depending on what best fits for the student.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52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Course Packages</a:t>
            </a:r>
            <a:endParaRPr lang="en-US" sz="4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24744"/>
            <a:ext cx="8229600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SzPct val="83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600" dirty="0" smtClean="0"/>
              <a:t>A way of Mass assigning requests to a student or group of students</a:t>
            </a:r>
          </a:p>
          <a:p>
            <a:r>
              <a:rPr lang="en-CA" sz="3600" dirty="0" smtClean="0"/>
              <a:t>Could be used for Grade 8 core; Math, </a:t>
            </a:r>
            <a:r>
              <a:rPr lang="en-CA" sz="3600" dirty="0" err="1" smtClean="0"/>
              <a:t>Eng</a:t>
            </a:r>
            <a:r>
              <a:rPr lang="en-CA" sz="3600" dirty="0" smtClean="0"/>
              <a:t>, </a:t>
            </a:r>
            <a:r>
              <a:rPr lang="en-CA" sz="3600" dirty="0" err="1" smtClean="0"/>
              <a:t>Sci</a:t>
            </a:r>
            <a:r>
              <a:rPr lang="en-CA" sz="3600" dirty="0" smtClean="0"/>
              <a:t>, SS, PE</a:t>
            </a:r>
          </a:p>
          <a:p>
            <a:r>
              <a:rPr lang="en-CA" sz="3600" dirty="0" smtClean="0"/>
              <a:t>Elective rotations – Applied Skills/Fine Arts</a:t>
            </a:r>
          </a:p>
          <a:p>
            <a:r>
              <a:rPr lang="en-CA" sz="3600" dirty="0" smtClean="0"/>
              <a:t>Sports Academies,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11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Schedule Preferences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Flavours – copies of courses</a:t>
            </a:r>
          </a:p>
          <a:p>
            <a:r>
              <a:rPr lang="en-CA" sz="3600" dirty="0" smtClean="0"/>
              <a:t>District Course number mask - required</a:t>
            </a:r>
          </a:p>
          <a:p>
            <a:r>
              <a:rPr lang="en-CA" sz="3600" dirty="0" smtClean="0"/>
              <a:t>Description</a:t>
            </a:r>
          </a:p>
          <a:p>
            <a:r>
              <a:rPr lang="en-CA" sz="3600" dirty="0" smtClean="0"/>
              <a:t>Number (is the course code value)</a:t>
            </a:r>
          </a:p>
          <a:p>
            <a:r>
              <a:rPr lang="en-CA" sz="3600" dirty="0" smtClean="0"/>
              <a:t>Short Description</a:t>
            </a:r>
          </a:p>
          <a:p>
            <a:r>
              <a:rPr lang="en-CA" sz="3600" dirty="0" smtClean="0"/>
              <a:t>Hiding courses from schools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40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400" dirty="0" smtClean="0"/>
              <a:t>School View </a:t>
            </a:r>
            <a:r>
              <a:rPr lang="en-CA" sz="4400" dirty="0"/>
              <a:t>T</a:t>
            </a:r>
            <a:r>
              <a:rPr lang="en-CA" sz="4400" dirty="0" smtClean="0"/>
              <a:t>asks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/>
          </a:bodyPr>
          <a:lstStyle/>
          <a:p>
            <a:r>
              <a:rPr lang="en-CA" sz="3600" dirty="0" smtClean="0"/>
              <a:t>Setting the Build year context</a:t>
            </a:r>
          </a:p>
          <a:p>
            <a:r>
              <a:rPr lang="en-CA" sz="3600" dirty="0" smtClean="0"/>
              <a:t>School course catalogue</a:t>
            </a:r>
          </a:p>
          <a:p>
            <a:pPr lvl="1"/>
            <a:r>
              <a:rPr lang="en-CA" dirty="0" smtClean="0"/>
              <a:t>Course Flavours – copies of courses </a:t>
            </a:r>
          </a:p>
          <a:p>
            <a:pPr lvl="1"/>
            <a:r>
              <a:rPr lang="en-CA" dirty="0" smtClean="0"/>
              <a:t>Setting up course packages</a:t>
            </a:r>
          </a:p>
          <a:p>
            <a:r>
              <a:rPr lang="en-CA" dirty="0" smtClean="0"/>
              <a:t>Define students’ next school</a:t>
            </a:r>
          </a:p>
          <a:p>
            <a:pPr lvl="1"/>
            <a:r>
              <a:rPr lang="en-CA" dirty="0" smtClean="0"/>
              <a:t>Grade 12 students next school is left blank</a:t>
            </a:r>
          </a:p>
          <a:p>
            <a:pPr lvl="1"/>
            <a:r>
              <a:rPr lang="en-CA" dirty="0" smtClean="0"/>
              <a:t>There is no Admission date</a:t>
            </a:r>
          </a:p>
          <a:p>
            <a:r>
              <a:rPr lang="en-CA" dirty="0" smtClean="0"/>
              <a:t>Rollover Secondary school assignments for staff</a:t>
            </a:r>
          </a:p>
          <a:p>
            <a:pPr lvl="1"/>
            <a:r>
              <a:rPr lang="en-CA" dirty="0" smtClean="0"/>
              <a:t>Nothing has to be done with Primary staff</a:t>
            </a:r>
          </a:p>
          <a:p>
            <a:r>
              <a:rPr lang="en-CA" dirty="0" smtClean="0"/>
              <a:t>Create new Secondary school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3138</TotalTime>
  <Words>391</Words>
  <Application>Microsoft Office PowerPoint</Application>
  <PresentationFormat>On-screen Show (4:3)</PresentationFormat>
  <Paragraphs>55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MyEducationBC Template MASTER_2014-02</vt:lpstr>
      <vt:lpstr>Prepare to Build  Module 2: Course Catalogues, Student and Staff Setup</vt:lpstr>
      <vt:lpstr>Updates</vt:lpstr>
      <vt:lpstr>Agenda</vt:lpstr>
      <vt:lpstr>Creating District Course Catalogues</vt:lpstr>
      <vt:lpstr>Creating District Course Catalogues</vt:lpstr>
      <vt:lpstr>Course Packages</vt:lpstr>
      <vt:lpstr>Schedule Preferences</vt:lpstr>
      <vt:lpstr>School View Tasks</vt:lpstr>
      <vt:lpstr>Questions and Answers</vt:lpstr>
    </vt:vector>
  </TitlesOfParts>
  <Company>Fujitsu America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Overview and Recommendations</dc:title>
  <dc:creator>David Levine</dc:creator>
  <cp:lastModifiedBy>David Levine</cp:lastModifiedBy>
  <cp:revision>29</cp:revision>
  <dcterms:created xsi:type="dcterms:W3CDTF">2015-01-07T21:42:52Z</dcterms:created>
  <dcterms:modified xsi:type="dcterms:W3CDTF">2015-01-13T21:12:23Z</dcterms:modified>
</cp:coreProperties>
</file>